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314" r:id="rId3"/>
    <p:sldId id="270" r:id="rId4"/>
    <p:sldId id="317" r:id="rId5"/>
    <p:sldId id="316" r:id="rId6"/>
    <p:sldId id="318" r:id="rId7"/>
    <p:sldId id="319" r:id="rId8"/>
    <p:sldId id="320" r:id="rId9"/>
    <p:sldId id="315" r:id="rId10"/>
  </p:sldIdLst>
  <p:sldSz cx="12192000" cy="6858000"/>
  <p:notesSz cx="6858000" cy="9144000"/>
  <p:embeddedFontLst>
    <p:embeddedFont>
      <p:font typeface="Avenir Next LT Pro" panose="020B0504020202020204" pitchFamily="34" charset="-18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820C67BC-A1DE-4D3F-BECF-674878571AF2}"/>
    <pc:docChg chg="undo custSel addSld delSld modSld sldOrd">
      <pc:chgData name="Siniša Vuksan" userId="3af124f9-b8e7-46e3-9422-21ae1d17ac0b" providerId="ADAL" clId="{820C67BC-A1DE-4D3F-BECF-674878571AF2}" dt="2020-09-30T14:58:44.816" v="3701"/>
      <pc:docMkLst>
        <pc:docMk/>
      </pc:docMkLst>
      <pc:sldChg chg="modSp">
        <pc:chgData name="Siniša Vuksan" userId="3af124f9-b8e7-46e3-9422-21ae1d17ac0b" providerId="ADAL" clId="{820C67BC-A1DE-4D3F-BECF-674878571AF2}" dt="2020-09-30T13:09:45.208" v="16" actId="20577"/>
        <pc:sldMkLst>
          <pc:docMk/>
          <pc:sldMk cId="4263532617" sldId="256"/>
        </pc:sldMkLst>
        <pc:spChg chg="mod">
          <ac:chgData name="Siniša Vuksan" userId="3af124f9-b8e7-46e3-9422-21ae1d17ac0b" providerId="ADAL" clId="{820C67BC-A1DE-4D3F-BECF-674878571AF2}" dt="2020-09-30T13:09:45.208" v="16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add delAnim modAnim">
        <pc:chgData name="Siniša Vuksan" userId="3af124f9-b8e7-46e3-9422-21ae1d17ac0b" providerId="ADAL" clId="{820C67BC-A1DE-4D3F-BECF-674878571AF2}" dt="2020-09-30T13:15:58.447" v="336" actId="20577"/>
        <pc:sldMkLst>
          <pc:docMk/>
          <pc:sldMk cId="1513291851" sldId="257"/>
        </pc:sldMkLst>
        <pc:spChg chg="mod">
          <ac:chgData name="Siniša Vuksan" userId="3af124f9-b8e7-46e3-9422-21ae1d17ac0b" providerId="ADAL" clId="{820C67BC-A1DE-4D3F-BECF-674878571AF2}" dt="2020-09-30T13:15:58.447" v="336" actId="20577"/>
          <ac:spMkLst>
            <pc:docMk/>
            <pc:sldMk cId="1513291851" sldId="257"/>
            <ac:spMk id="3" creationId="{499D698D-7B4F-4753-8983-15A0086F8C7B}"/>
          </ac:spMkLst>
        </pc:spChg>
        <pc:spChg chg="del">
          <ac:chgData name="Siniša Vuksan" userId="3af124f9-b8e7-46e3-9422-21ae1d17ac0b" providerId="ADAL" clId="{820C67BC-A1DE-4D3F-BECF-674878571AF2}" dt="2020-09-30T13:15:14.266" v="329" actId="478"/>
          <ac:spMkLst>
            <pc:docMk/>
            <pc:sldMk cId="1513291851" sldId="257"/>
            <ac:spMk id="5" creationId="{D24DFF28-2EC5-457A-93BD-B38B16FE4AD8}"/>
          </ac:spMkLst>
        </pc:spChg>
        <pc:picChg chg="add del">
          <ac:chgData name="Siniša Vuksan" userId="3af124f9-b8e7-46e3-9422-21ae1d17ac0b" providerId="ADAL" clId="{820C67BC-A1DE-4D3F-BECF-674878571AF2}" dt="2020-09-30T13:12:17.614" v="21" actId="478"/>
          <ac:picMkLst>
            <pc:docMk/>
            <pc:sldMk cId="1513291851" sldId="257"/>
            <ac:picMk id="2" creationId="{CE949837-D7C4-4397-81E4-AD42A54BB286}"/>
          </ac:picMkLst>
        </pc:picChg>
      </pc:sldChg>
      <pc:sldChg chg="addSp delSp modSp addAnim delAnim">
        <pc:chgData name="Siniša Vuksan" userId="3af124f9-b8e7-46e3-9422-21ae1d17ac0b" providerId="ADAL" clId="{820C67BC-A1DE-4D3F-BECF-674878571AF2}" dt="2020-09-30T13:19:00.172" v="499" actId="1076"/>
        <pc:sldMkLst>
          <pc:docMk/>
          <pc:sldMk cId="891775711" sldId="270"/>
        </pc:sldMkLst>
        <pc:spChg chg="del">
          <ac:chgData name="Siniša Vuksan" userId="3af124f9-b8e7-46e3-9422-21ae1d17ac0b" providerId="ADAL" clId="{820C67BC-A1DE-4D3F-BECF-674878571AF2}" dt="2020-09-30T13:16:04.700" v="337" actId="478"/>
          <ac:spMkLst>
            <pc:docMk/>
            <pc:sldMk cId="891775711" sldId="270"/>
            <ac:spMk id="4" creationId="{D75CFF8D-7D93-4120-8120-DF2500665523}"/>
          </ac:spMkLst>
        </pc:spChg>
        <pc:spChg chg="mod">
          <ac:chgData name="Siniša Vuksan" userId="3af124f9-b8e7-46e3-9422-21ae1d17ac0b" providerId="ADAL" clId="{820C67BC-A1DE-4D3F-BECF-674878571AF2}" dt="2020-09-30T13:16:18.292" v="340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Vuksan" userId="3af124f9-b8e7-46e3-9422-21ae1d17ac0b" providerId="ADAL" clId="{820C67BC-A1DE-4D3F-BECF-674878571AF2}" dt="2020-09-30T13:19:00.172" v="499" actId="1076"/>
          <ac:spMkLst>
            <pc:docMk/>
            <pc:sldMk cId="891775711" sldId="270"/>
            <ac:spMk id="6" creationId="{D59C0E6F-A8FA-4180-809C-0B238788105A}"/>
          </ac:spMkLst>
        </pc:spChg>
        <pc:spChg chg="del">
          <ac:chgData name="Siniša Vuksan" userId="3af124f9-b8e7-46e3-9422-21ae1d17ac0b" providerId="ADAL" clId="{820C67BC-A1DE-4D3F-BECF-674878571AF2}" dt="2020-09-30T13:16:37.614" v="344" actId="478"/>
          <ac:spMkLst>
            <pc:docMk/>
            <pc:sldMk cId="891775711" sldId="270"/>
            <ac:spMk id="7" creationId="{D2D0BA8C-58FB-4A8E-94B2-23009BDA0BA2}"/>
          </ac:spMkLst>
        </pc:spChg>
        <pc:spChg chg="del">
          <ac:chgData name="Siniša Vuksan" userId="3af124f9-b8e7-46e3-9422-21ae1d17ac0b" providerId="ADAL" clId="{820C67BC-A1DE-4D3F-BECF-674878571AF2}" dt="2020-09-30T13:17:13.824" v="346" actId="478"/>
          <ac:spMkLst>
            <pc:docMk/>
            <pc:sldMk cId="891775711" sldId="270"/>
            <ac:spMk id="8" creationId="{DF35BA8C-DCB8-4348-A43A-5CF93781E51E}"/>
          </ac:spMkLst>
        </pc:spChg>
        <pc:spChg chg="add del mod">
          <ac:chgData name="Siniša Vuksan" userId="3af124f9-b8e7-46e3-9422-21ae1d17ac0b" providerId="ADAL" clId="{820C67BC-A1DE-4D3F-BECF-674878571AF2}" dt="2020-09-30T13:16:27.525" v="341" actId="478"/>
          <ac:spMkLst>
            <pc:docMk/>
            <pc:sldMk cId="891775711" sldId="270"/>
            <ac:spMk id="10" creationId="{819D6C20-346B-4AEE-832F-2E272C453245}"/>
          </ac:spMkLst>
        </pc:spChg>
        <pc:picChg chg="mod">
          <ac:chgData name="Siniša Vuksan" userId="3af124f9-b8e7-46e3-9422-21ae1d17ac0b" providerId="ADAL" clId="{820C67BC-A1DE-4D3F-BECF-674878571AF2}" dt="2020-09-30T13:17:08.836" v="345" actId="14826"/>
          <ac:picMkLst>
            <pc:docMk/>
            <pc:sldMk cId="891775711" sldId="270"/>
            <ac:picMk id="2" creationId="{364F0D10-6C93-4798-9B51-775114644404}"/>
          </ac:picMkLst>
        </pc:picChg>
        <pc:picChg chg="add del mod">
          <ac:chgData name="Siniša Vuksan" userId="3af124f9-b8e7-46e3-9422-21ae1d17ac0b" providerId="ADAL" clId="{820C67BC-A1DE-4D3F-BECF-674878571AF2}" dt="2020-09-30T13:18:08.826" v="349" actId="1076"/>
          <ac:picMkLst>
            <pc:docMk/>
            <pc:sldMk cId="891775711" sldId="270"/>
            <ac:picMk id="3" creationId="{DCB64642-CE4F-4D9C-A92A-9A8EF9D7D4F4}"/>
          </ac:picMkLst>
        </pc:picChg>
      </pc:sldChg>
      <pc:sldChg chg="modSp add">
        <pc:chgData name="Siniša Vuksan" userId="3af124f9-b8e7-46e3-9422-21ae1d17ac0b" providerId="ADAL" clId="{820C67BC-A1DE-4D3F-BECF-674878571AF2}" dt="2020-09-30T14:54:41.484" v="3697" actId="20577"/>
        <pc:sldMkLst>
          <pc:docMk/>
          <pc:sldMk cId="470418671" sldId="276"/>
        </pc:sldMkLst>
        <pc:spChg chg="mod">
          <ac:chgData name="Siniša Vuksan" userId="3af124f9-b8e7-46e3-9422-21ae1d17ac0b" providerId="ADAL" clId="{820C67BC-A1DE-4D3F-BECF-674878571AF2}" dt="2020-09-30T14:54:41.484" v="3697" actId="20577"/>
          <ac:spMkLst>
            <pc:docMk/>
            <pc:sldMk cId="470418671" sldId="276"/>
            <ac:spMk id="2" creationId="{2AF3F46D-1885-4F99-A383-C4EDF7FD19B6}"/>
          </ac:spMkLst>
        </pc:spChg>
      </pc:sldChg>
      <pc:sldChg chg="del">
        <pc:chgData name="Siniša Vuksan" userId="3af124f9-b8e7-46e3-9422-21ae1d17ac0b" providerId="ADAL" clId="{820C67BC-A1DE-4D3F-BECF-674878571AF2}" dt="2020-09-30T14:48:48.901" v="3531" actId="2696"/>
        <pc:sldMkLst>
          <pc:docMk/>
          <pc:sldMk cId="4156204590" sldId="281"/>
        </pc:sldMkLst>
      </pc:sldChg>
      <pc:sldChg chg="addSp delSp modSp ord delAnim modAnim">
        <pc:chgData name="Siniša Vuksan" userId="3af124f9-b8e7-46e3-9422-21ae1d17ac0b" providerId="ADAL" clId="{820C67BC-A1DE-4D3F-BECF-674878571AF2}" dt="2020-09-30T14:06:58.469" v="1648" actId="20577"/>
        <pc:sldMkLst>
          <pc:docMk/>
          <pc:sldMk cId="2757270251" sldId="282"/>
        </pc:sldMkLst>
        <pc:spChg chg="mod">
          <ac:chgData name="Siniša Vuksan" userId="3af124f9-b8e7-46e3-9422-21ae1d17ac0b" providerId="ADAL" clId="{820C67BC-A1DE-4D3F-BECF-674878571AF2}" dt="2020-09-30T14:02:51.388" v="1563" actId="20577"/>
          <ac:spMkLst>
            <pc:docMk/>
            <pc:sldMk cId="2757270251" sldId="282"/>
            <ac:spMk id="5" creationId="{D0D4AB01-B963-41A3-8A54-65A5DDE37614}"/>
          </ac:spMkLst>
        </pc:spChg>
        <pc:spChg chg="mod">
          <ac:chgData name="Siniša Vuksan" userId="3af124f9-b8e7-46e3-9422-21ae1d17ac0b" providerId="ADAL" clId="{820C67BC-A1DE-4D3F-BECF-674878571AF2}" dt="2020-09-30T14:03:21.920" v="1600" actId="20577"/>
          <ac:spMkLst>
            <pc:docMk/>
            <pc:sldMk cId="2757270251" sldId="282"/>
            <ac:spMk id="6" creationId="{9B16BC4B-D5C2-44A0-9246-0EBAE8E0E2D0}"/>
          </ac:spMkLst>
        </pc:spChg>
        <pc:spChg chg="del">
          <ac:chgData name="Siniša Vuksan" userId="3af124f9-b8e7-46e3-9422-21ae1d17ac0b" providerId="ADAL" clId="{820C67BC-A1DE-4D3F-BECF-674878571AF2}" dt="2020-09-30T14:03:29.848" v="1601" actId="478"/>
          <ac:spMkLst>
            <pc:docMk/>
            <pc:sldMk cId="2757270251" sldId="282"/>
            <ac:spMk id="8" creationId="{F4331757-D3FC-4E5B-BA93-255D5CB925D7}"/>
          </ac:spMkLst>
        </pc:spChg>
        <pc:spChg chg="mod">
          <ac:chgData name="Siniša Vuksan" userId="3af124f9-b8e7-46e3-9422-21ae1d17ac0b" providerId="ADAL" clId="{820C67BC-A1DE-4D3F-BECF-674878571AF2}" dt="2020-09-30T14:05:02.635" v="1612" actId="1076"/>
          <ac:spMkLst>
            <pc:docMk/>
            <pc:sldMk cId="2757270251" sldId="282"/>
            <ac:spMk id="9" creationId="{B6B1D4C1-9D6D-4E02-9F51-226A1AFA9306}"/>
          </ac:spMkLst>
        </pc:spChg>
        <pc:spChg chg="add mod">
          <ac:chgData name="Siniša Vuksan" userId="3af124f9-b8e7-46e3-9422-21ae1d17ac0b" providerId="ADAL" clId="{820C67BC-A1DE-4D3F-BECF-674878571AF2}" dt="2020-09-30T14:05:15.734" v="1615" actId="20577"/>
          <ac:spMkLst>
            <pc:docMk/>
            <pc:sldMk cId="2757270251" sldId="282"/>
            <ac:spMk id="10" creationId="{BD082D35-696A-4503-947F-D93736A48DDB}"/>
          </ac:spMkLst>
        </pc:spChg>
        <pc:spChg chg="add mod">
          <ac:chgData name="Siniša Vuksan" userId="3af124f9-b8e7-46e3-9422-21ae1d17ac0b" providerId="ADAL" clId="{820C67BC-A1DE-4D3F-BECF-674878571AF2}" dt="2020-09-30T14:05:31.058" v="1620" actId="20577"/>
          <ac:spMkLst>
            <pc:docMk/>
            <pc:sldMk cId="2757270251" sldId="282"/>
            <ac:spMk id="11" creationId="{C57F3F0F-0459-490F-8464-FADF18D52821}"/>
          </ac:spMkLst>
        </pc:spChg>
        <pc:spChg chg="add mod">
          <ac:chgData name="Siniša Vuksan" userId="3af124f9-b8e7-46e3-9422-21ae1d17ac0b" providerId="ADAL" clId="{820C67BC-A1DE-4D3F-BECF-674878571AF2}" dt="2020-09-30T14:05:55.454" v="1625" actId="1076"/>
          <ac:spMkLst>
            <pc:docMk/>
            <pc:sldMk cId="2757270251" sldId="282"/>
            <ac:spMk id="12" creationId="{ACDD8E38-B7A0-4481-812F-6BA15455DC0D}"/>
          </ac:spMkLst>
        </pc:spChg>
        <pc:spChg chg="add mod">
          <ac:chgData name="Siniša Vuksan" userId="3af124f9-b8e7-46e3-9422-21ae1d17ac0b" providerId="ADAL" clId="{820C67BC-A1DE-4D3F-BECF-674878571AF2}" dt="2020-09-30T14:06:15.594" v="1636" actId="20577"/>
          <ac:spMkLst>
            <pc:docMk/>
            <pc:sldMk cId="2757270251" sldId="282"/>
            <ac:spMk id="13" creationId="{EFFEAD8C-6A65-490F-B5D4-FD6584418FEC}"/>
          </ac:spMkLst>
        </pc:spChg>
        <pc:spChg chg="add mod">
          <ac:chgData name="Siniša Vuksan" userId="3af124f9-b8e7-46e3-9422-21ae1d17ac0b" providerId="ADAL" clId="{820C67BC-A1DE-4D3F-BECF-674878571AF2}" dt="2020-09-30T14:06:50.688" v="1646" actId="1035"/>
          <ac:spMkLst>
            <pc:docMk/>
            <pc:sldMk cId="2757270251" sldId="282"/>
            <ac:spMk id="14" creationId="{9C24D9ED-F516-4E62-BB82-D842654BB891}"/>
          </ac:spMkLst>
        </pc:spChg>
        <pc:spChg chg="add mod">
          <ac:chgData name="Siniša Vuksan" userId="3af124f9-b8e7-46e3-9422-21ae1d17ac0b" providerId="ADAL" clId="{820C67BC-A1DE-4D3F-BECF-674878571AF2}" dt="2020-09-30T14:06:58.469" v="1648" actId="20577"/>
          <ac:spMkLst>
            <pc:docMk/>
            <pc:sldMk cId="2757270251" sldId="282"/>
            <ac:spMk id="15" creationId="{A5FC6C98-F5D1-4814-9523-4D2D75C72AF8}"/>
          </ac:spMkLst>
        </pc:spChg>
        <pc:picChg chg="mod">
          <ac:chgData name="Siniša Vuksan" userId="3af124f9-b8e7-46e3-9422-21ae1d17ac0b" providerId="ADAL" clId="{820C67BC-A1DE-4D3F-BECF-674878571AF2}" dt="2020-09-30T14:04:16.374" v="1602" actId="14826"/>
          <ac:picMkLst>
            <pc:docMk/>
            <pc:sldMk cId="2757270251" sldId="282"/>
            <ac:picMk id="4" creationId="{F7E6A656-4BB7-46A4-8C5B-DD7752CCDE3D}"/>
          </ac:picMkLst>
        </pc:picChg>
        <pc:picChg chg="mod">
          <ac:chgData name="Siniša Vuksan" userId="3af124f9-b8e7-46e3-9422-21ae1d17ac0b" providerId="ADAL" clId="{820C67BC-A1DE-4D3F-BECF-674878571AF2}" dt="2020-09-30T14:06:35.403" v="1642" actId="1076"/>
          <ac:picMkLst>
            <pc:docMk/>
            <pc:sldMk cId="2757270251" sldId="282"/>
            <ac:picMk id="7" creationId="{B201D401-7200-4F68-9568-CB1607A39225}"/>
          </ac:picMkLst>
        </pc:picChg>
      </pc:sldChg>
      <pc:sldChg chg="del">
        <pc:chgData name="Siniša Vuksan" userId="3af124f9-b8e7-46e3-9422-21ae1d17ac0b" providerId="ADAL" clId="{820C67BC-A1DE-4D3F-BECF-674878571AF2}" dt="2020-09-30T14:48:50.737" v="3532" actId="2696"/>
        <pc:sldMkLst>
          <pc:docMk/>
          <pc:sldMk cId="1603469843" sldId="283"/>
        </pc:sldMkLst>
      </pc:sldChg>
      <pc:sldChg chg="del">
        <pc:chgData name="Siniša Vuksan" userId="3af124f9-b8e7-46e3-9422-21ae1d17ac0b" providerId="ADAL" clId="{820C67BC-A1DE-4D3F-BECF-674878571AF2}" dt="2020-09-30T14:48:54.248" v="3534" actId="2696"/>
        <pc:sldMkLst>
          <pc:docMk/>
          <pc:sldMk cId="4272247978" sldId="284"/>
        </pc:sldMkLst>
      </pc:sldChg>
      <pc:sldChg chg="del">
        <pc:chgData name="Siniša Vuksan" userId="3af124f9-b8e7-46e3-9422-21ae1d17ac0b" providerId="ADAL" clId="{820C67BC-A1DE-4D3F-BECF-674878571AF2}" dt="2020-09-30T14:48:58.158" v="3536" actId="2696"/>
        <pc:sldMkLst>
          <pc:docMk/>
          <pc:sldMk cId="3127415772" sldId="287"/>
        </pc:sldMkLst>
      </pc:sldChg>
      <pc:sldChg chg="del">
        <pc:chgData name="Siniša Vuksan" userId="3af124f9-b8e7-46e3-9422-21ae1d17ac0b" providerId="ADAL" clId="{820C67BC-A1DE-4D3F-BECF-674878571AF2}" dt="2020-09-30T14:48:56.267" v="3535" actId="2696"/>
        <pc:sldMkLst>
          <pc:docMk/>
          <pc:sldMk cId="1614537136" sldId="288"/>
        </pc:sldMkLst>
      </pc:sldChg>
      <pc:sldChg chg="del">
        <pc:chgData name="Siniša Vuksan" userId="3af124f9-b8e7-46e3-9422-21ae1d17ac0b" providerId="ADAL" clId="{820C67BC-A1DE-4D3F-BECF-674878571AF2}" dt="2020-09-30T14:49:00.004" v="3537" actId="2696"/>
        <pc:sldMkLst>
          <pc:docMk/>
          <pc:sldMk cId="1299448413" sldId="289"/>
        </pc:sldMkLst>
      </pc:sldChg>
      <pc:sldChg chg="del">
        <pc:chgData name="Siniša Vuksan" userId="3af124f9-b8e7-46e3-9422-21ae1d17ac0b" providerId="ADAL" clId="{820C67BC-A1DE-4D3F-BECF-674878571AF2}" dt="2020-09-30T14:49:01.771" v="3538" actId="2696"/>
        <pc:sldMkLst>
          <pc:docMk/>
          <pc:sldMk cId="559941074" sldId="290"/>
        </pc:sldMkLst>
      </pc:sldChg>
      <pc:sldChg chg="del">
        <pc:chgData name="Siniša Vuksan" userId="3af124f9-b8e7-46e3-9422-21ae1d17ac0b" providerId="ADAL" clId="{820C67BC-A1DE-4D3F-BECF-674878571AF2}" dt="2020-09-30T14:49:03.741" v="3539" actId="2696"/>
        <pc:sldMkLst>
          <pc:docMk/>
          <pc:sldMk cId="2044239225" sldId="291"/>
        </pc:sldMkLst>
      </pc:sldChg>
      <pc:sldChg chg="addSp delSp modSp add delAnim modAnim">
        <pc:chgData name="Siniša Vuksan" userId="3af124f9-b8e7-46e3-9422-21ae1d17ac0b" providerId="ADAL" clId="{820C67BC-A1DE-4D3F-BECF-674878571AF2}" dt="2020-09-30T13:39:26.114" v="804" actId="1035"/>
        <pc:sldMkLst>
          <pc:docMk/>
          <pc:sldMk cId="713769141" sldId="292"/>
        </pc:sldMkLst>
        <pc:spChg chg="del">
          <ac:chgData name="Siniša Vuksan" userId="3af124f9-b8e7-46e3-9422-21ae1d17ac0b" providerId="ADAL" clId="{820C67BC-A1DE-4D3F-BECF-674878571AF2}" dt="2020-09-30T13:19:58.008" v="502" actId="478"/>
          <ac:spMkLst>
            <pc:docMk/>
            <pc:sldMk cId="713769141" sldId="292"/>
            <ac:spMk id="5" creationId="{62F6632F-846C-4F02-B56B-82805BD5B26E}"/>
          </ac:spMkLst>
        </pc:spChg>
        <pc:spChg chg="mod">
          <ac:chgData name="Siniša Vuksan" userId="3af124f9-b8e7-46e3-9422-21ae1d17ac0b" providerId="ADAL" clId="{820C67BC-A1DE-4D3F-BECF-674878571AF2}" dt="2020-09-30T13:38:38.152" v="790" actId="1076"/>
          <ac:spMkLst>
            <pc:docMk/>
            <pc:sldMk cId="713769141" sldId="292"/>
            <ac:spMk id="6" creationId="{D59C0E6F-A8FA-4180-809C-0B238788105A}"/>
          </ac:spMkLst>
        </pc:spChg>
        <pc:spChg chg="add mod">
          <ac:chgData name="Siniša Vuksan" userId="3af124f9-b8e7-46e3-9422-21ae1d17ac0b" providerId="ADAL" clId="{820C67BC-A1DE-4D3F-BECF-674878571AF2}" dt="2020-09-30T13:39:26.114" v="804" actId="1035"/>
          <ac:spMkLst>
            <pc:docMk/>
            <pc:sldMk cId="713769141" sldId="292"/>
            <ac:spMk id="7" creationId="{FFE50192-59A4-4948-9D86-C3EB5523A672}"/>
          </ac:spMkLst>
        </pc:spChg>
        <pc:picChg chg="del">
          <ac:chgData name="Siniša Vuksan" userId="3af124f9-b8e7-46e3-9422-21ae1d17ac0b" providerId="ADAL" clId="{820C67BC-A1DE-4D3F-BECF-674878571AF2}" dt="2020-09-30T13:20:04.049" v="504" actId="478"/>
          <ac:picMkLst>
            <pc:docMk/>
            <pc:sldMk cId="713769141" sldId="292"/>
            <ac:picMk id="2" creationId="{364F0D10-6C93-4798-9B51-775114644404}"/>
          </ac:picMkLst>
        </pc:picChg>
        <pc:picChg chg="mod">
          <ac:chgData name="Siniša Vuksan" userId="3af124f9-b8e7-46e3-9422-21ae1d17ac0b" providerId="ADAL" clId="{820C67BC-A1DE-4D3F-BECF-674878571AF2}" dt="2020-09-30T13:38:32.720" v="787" actId="1076"/>
          <ac:picMkLst>
            <pc:docMk/>
            <pc:sldMk cId="713769141" sldId="292"/>
            <ac:picMk id="3" creationId="{DCB64642-CE4F-4D9C-A92A-9A8EF9D7D4F4}"/>
          </ac:picMkLst>
        </pc:picChg>
        <pc:picChg chg="add mod">
          <ac:chgData name="Siniša Vuksan" userId="3af124f9-b8e7-46e3-9422-21ae1d17ac0b" providerId="ADAL" clId="{820C67BC-A1DE-4D3F-BECF-674878571AF2}" dt="2020-09-30T13:39:00.966" v="795" actId="1076"/>
          <ac:picMkLst>
            <pc:docMk/>
            <pc:sldMk cId="713769141" sldId="292"/>
            <ac:picMk id="4" creationId="{4965AB8E-C7AC-4033-9D69-D174328A0BC8}"/>
          </ac:picMkLst>
        </pc:picChg>
      </pc:sldChg>
      <pc:sldChg chg="add del">
        <pc:chgData name="Siniša Vuksan" userId="3af124f9-b8e7-46e3-9422-21ae1d17ac0b" providerId="ADAL" clId="{820C67BC-A1DE-4D3F-BECF-674878571AF2}" dt="2020-09-30T13:39:38.173" v="807" actId="2696"/>
        <pc:sldMkLst>
          <pc:docMk/>
          <pc:sldMk cId="849765422" sldId="293"/>
        </pc:sldMkLst>
      </pc:sldChg>
      <pc:sldChg chg="addSp delSp modSp add delAnim modAnim">
        <pc:chgData name="Siniša Vuksan" userId="3af124f9-b8e7-46e3-9422-21ae1d17ac0b" providerId="ADAL" clId="{820C67BC-A1DE-4D3F-BECF-674878571AF2}" dt="2020-09-30T13:47:22.649" v="1010" actId="20577"/>
        <pc:sldMkLst>
          <pc:docMk/>
          <pc:sldMk cId="2012381804" sldId="293"/>
        </pc:sldMkLst>
        <pc:spChg chg="mod">
          <ac:chgData name="Siniša Vuksan" userId="3af124f9-b8e7-46e3-9422-21ae1d17ac0b" providerId="ADAL" clId="{820C67BC-A1DE-4D3F-BECF-674878571AF2}" dt="2020-09-30T13:41:48.676" v="867" actId="20577"/>
          <ac:spMkLst>
            <pc:docMk/>
            <pc:sldMk cId="2012381804" sldId="293"/>
            <ac:spMk id="6" creationId="{D59C0E6F-A8FA-4180-809C-0B238788105A}"/>
          </ac:spMkLst>
        </pc:spChg>
        <pc:spChg chg="del">
          <ac:chgData name="Siniša Vuksan" userId="3af124f9-b8e7-46e3-9422-21ae1d17ac0b" providerId="ADAL" clId="{820C67BC-A1DE-4D3F-BECF-674878571AF2}" dt="2020-09-30T13:39:47.479" v="811" actId="478"/>
          <ac:spMkLst>
            <pc:docMk/>
            <pc:sldMk cId="2012381804" sldId="293"/>
            <ac:spMk id="7" creationId="{FFE50192-59A4-4948-9D86-C3EB5523A672}"/>
          </ac:spMkLst>
        </pc:spChg>
        <pc:spChg chg="add mod">
          <ac:chgData name="Siniša Vuksan" userId="3af124f9-b8e7-46e3-9422-21ae1d17ac0b" providerId="ADAL" clId="{820C67BC-A1DE-4D3F-BECF-674878571AF2}" dt="2020-09-30T13:45:39.639" v="934" actId="1076"/>
          <ac:spMkLst>
            <pc:docMk/>
            <pc:sldMk cId="2012381804" sldId="293"/>
            <ac:spMk id="8" creationId="{D6B6F61C-23D3-4BCA-A886-9E03FF406142}"/>
          </ac:spMkLst>
        </pc:spChg>
        <pc:spChg chg="add mod">
          <ac:chgData name="Siniša Vuksan" userId="3af124f9-b8e7-46e3-9422-21ae1d17ac0b" providerId="ADAL" clId="{820C67BC-A1DE-4D3F-BECF-674878571AF2}" dt="2020-09-30T13:47:22.649" v="1010" actId="20577"/>
          <ac:spMkLst>
            <pc:docMk/>
            <pc:sldMk cId="2012381804" sldId="293"/>
            <ac:spMk id="9" creationId="{38A796A8-62DE-41EF-A5B4-1FE2570FBFD0}"/>
          </ac:spMkLst>
        </pc:spChg>
        <pc:picChg chg="add mod">
          <ac:chgData name="Siniša Vuksan" userId="3af124f9-b8e7-46e3-9422-21ae1d17ac0b" providerId="ADAL" clId="{820C67BC-A1DE-4D3F-BECF-674878571AF2}" dt="2020-09-30T13:42:54.211" v="869" actId="1076"/>
          <ac:picMkLst>
            <pc:docMk/>
            <pc:sldMk cId="2012381804" sldId="293"/>
            <ac:picMk id="2" creationId="{CC694C1D-87A8-46BD-A799-5EE84846B553}"/>
          </ac:picMkLst>
        </pc:picChg>
        <pc:picChg chg="mod">
          <ac:chgData name="Siniša Vuksan" userId="3af124f9-b8e7-46e3-9422-21ae1d17ac0b" providerId="ADAL" clId="{820C67BC-A1DE-4D3F-BECF-674878571AF2}" dt="2020-09-30T13:41:16.612" v="822" actId="1038"/>
          <ac:picMkLst>
            <pc:docMk/>
            <pc:sldMk cId="2012381804" sldId="293"/>
            <ac:picMk id="3" creationId="{DCB64642-CE4F-4D9C-A92A-9A8EF9D7D4F4}"/>
          </ac:picMkLst>
        </pc:picChg>
        <pc:picChg chg="del">
          <ac:chgData name="Siniša Vuksan" userId="3af124f9-b8e7-46e3-9422-21ae1d17ac0b" providerId="ADAL" clId="{820C67BC-A1DE-4D3F-BECF-674878571AF2}" dt="2020-09-30T13:39:44.350" v="810" actId="478"/>
          <ac:picMkLst>
            <pc:docMk/>
            <pc:sldMk cId="2012381804" sldId="293"/>
            <ac:picMk id="4" creationId="{4965AB8E-C7AC-4033-9D69-D174328A0BC8}"/>
          </ac:picMkLst>
        </pc:picChg>
      </pc:sldChg>
      <pc:sldChg chg="addSp delSp modSp new add modAnim">
        <pc:chgData name="Siniša Vuksan" userId="3af124f9-b8e7-46e3-9422-21ae1d17ac0b" providerId="ADAL" clId="{820C67BC-A1DE-4D3F-BECF-674878571AF2}" dt="2020-09-30T14:58:44.816" v="3701"/>
        <pc:sldMkLst>
          <pc:docMk/>
          <pc:sldMk cId="913134882" sldId="294"/>
        </pc:sldMkLst>
        <pc:spChg chg="del">
          <ac:chgData name="Siniša Vuksan" userId="3af124f9-b8e7-46e3-9422-21ae1d17ac0b" providerId="ADAL" clId="{820C67BC-A1DE-4D3F-BECF-674878571AF2}" dt="2020-09-30T13:47:47.523" v="1013" actId="478"/>
          <ac:spMkLst>
            <pc:docMk/>
            <pc:sldMk cId="913134882" sldId="294"/>
            <ac:spMk id="2" creationId="{61C4AFBD-25F7-4E15-BF9A-B385F95A9C42}"/>
          </ac:spMkLst>
        </pc:spChg>
        <pc:spChg chg="del">
          <ac:chgData name="Siniša Vuksan" userId="3af124f9-b8e7-46e3-9422-21ae1d17ac0b" providerId="ADAL" clId="{820C67BC-A1DE-4D3F-BECF-674878571AF2}" dt="2020-09-30T13:47:49.067" v="1014" actId="478"/>
          <ac:spMkLst>
            <pc:docMk/>
            <pc:sldMk cId="913134882" sldId="294"/>
            <ac:spMk id="3" creationId="{34969931-3E86-4302-AD7B-41D0ED5299C9}"/>
          </ac:spMkLst>
        </pc:spChg>
        <pc:spChg chg="add mod">
          <ac:chgData name="Siniša Vuksan" userId="3af124f9-b8e7-46e3-9422-21ae1d17ac0b" providerId="ADAL" clId="{820C67BC-A1DE-4D3F-BECF-674878571AF2}" dt="2020-09-30T14:09:43.023" v="1776" actId="14100"/>
          <ac:spMkLst>
            <pc:docMk/>
            <pc:sldMk cId="913134882" sldId="294"/>
            <ac:spMk id="4" creationId="{20550563-A81B-4C50-B91F-D6124AF5E4D8}"/>
          </ac:spMkLst>
        </pc:spChg>
        <pc:spChg chg="add mod">
          <ac:chgData name="Siniša Vuksan" userId="3af124f9-b8e7-46e3-9422-21ae1d17ac0b" providerId="ADAL" clId="{820C67BC-A1DE-4D3F-BECF-674878571AF2}" dt="2020-09-30T14:14:22.459" v="1880" actId="1076"/>
          <ac:spMkLst>
            <pc:docMk/>
            <pc:sldMk cId="913134882" sldId="294"/>
            <ac:spMk id="14" creationId="{3D254821-F011-4673-AB3E-8B1FCA80F395}"/>
          </ac:spMkLst>
        </pc:spChg>
        <pc:picChg chg="add mod">
          <ac:chgData name="Siniša Vuksan" userId="3af124f9-b8e7-46e3-9422-21ae1d17ac0b" providerId="ADAL" clId="{820C67BC-A1DE-4D3F-BECF-674878571AF2}" dt="2020-09-30T14:09:38.264" v="1774" actId="208"/>
          <ac:picMkLst>
            <pc:docMk/>
            <pc:sldMk cId="913134882" sldId="294"/>
            <ac:picMk id="5" creationId="{32038D03-2AF8-4F25-9684-8A101F280F2D}"/>
          </ac:picMkLst>
        </pc:picChg>
        <pc:picChg chg="add mod">
          <ac:chgData name="Siniša Vuksan" userId="3af124f9-b8e7-46e3-9422-21ae1d17ac0b" providerId="ADAL" clId="{820C67BC-A1DE-4D3F-BECF-674878571AF2}" dt="2020-09-30T14:10:47.378" v="1787" actId="1038"/>
          <ac:picMkLst>
            <pc:docMk/>
            <pc:sldMk cId="913134882" sldId="294"/>
            <ac:picMk id="6" creationId="{5B2DF09F-7C11-44CE-9782-A779373CBD97}"/>
          </ac:picMkLst>
        </pc:picChg>
        <pc:picChg chg="add mod">
          <ac:chgData name="Siniša Vuksan" userId="3af124f9-b8e7-46e3-9422-21ae1d17ac0b" providerId="ADAL" clId="{820C67BC-A1DE-4D3F-BECF-674878571AF2}" dt="2020-09-30T14:10:59.819" v="1790" actId="14100"/>
          <ac:picMkLst>
            <pc:docMk/>
            <pc:sldMk cId="913134882" sldId="294"/>
            <ac:picMk id="7" creationId="{13A15B69-2A76-4FA8-B69D-1EBDBC297625}"/>
          </ac:picMkLst>
        </pc:picChg>
        <pc:picChg chg="add mod">
          <ac:chgData name="Siniša Vuksan" userId="3af124f9-b8e7-46e3-9422-21ae1d17ac0b" providerId="ADAL" clId="{820C67BC-A1DE-4D3F-BECF-674878571AF2}" dt="2020-09-30T14:11:12.391" v="1799" actId="1036"/>
          <ac:picMkLst>
            <pc:docMk/>
            <pc:sldMk cId="913134882" sldId="294"/>
            <ac:picMk id="8" creationId="{383DD765-CEF7-49F5-8757-178888CDCE23}"/>
          </ac:picMkLst>
        </pc:picChg>
        <pc:picChg chg="add mod">
          <ac:chgData name="Siniša Vuksan" userId="3af124f9-b8e7-46e3-9422-21ae1d17ac0b" providerId="ADAL" clId="{820C67BC-A1DE-4D3F-BECF-674878571AF2}" dt="2020-09-30T14:11:26.967" v="1812" actId="1036"/>
          <ac:picMkLst>
            <pc:docMk/>
            <pc:sldMk cId="913134882" sldId="294"/>
            <ac:picMk id="9" creationId="{73AC3DA3-2615-4F08-9D91-B36B7E475A56}"/>
          </ac:picMkLst>
        </pc:picChg>
        <pc:picChg chg="add mod">
          <ac:chgData name="Siniša Vuksan" userId="3af124f9-b8e7-46e3-9422-21ae1d17ac0b" providerId="ADAL" clId="{820C67BC-A1DE-4D3F-BECF-674878571AF2}" dt="2020-09-30T14:11:35.296" v="1815" actId="14100"/>
          <ac:picMkLst>
            <pc:docMk/>
            <pc:sldMk cId="913134882" sldId="294"/>
            <ac:picMk id="10" creationId="{B824423B-07D4-4987-9F78-C652801DD7FC}"/>
          </ac:picMkLst>
        </pc:picChg>
        <pc:picChg chg="add mod">
          <ac:chgData name="Siniša Vuksan" userId="3af124f9-b8e7-46e3-9422-21ae1d17ac0b" providerId="ADAL" clId="{820C67BC-A1DE-4D3F-BECF-674878571AF2}" dt="2020-09-30T14:11:46.038" v="1818" actId="14100"/>
          <ac:picMkLst>
            <pc:docMk/>
            <pc:sldMk cId="913134882" sldId="294"/>
            <ac:picMk id="11" creationId="{5A8B55A4-1398-41D0-B371-EF02CC8F66FC}"/>
          </ac:picMkLst>
        </pc:picChg>
        <pc:picChg chg="add mod">
          <ac:chgData name="Siniša Vuksan" userId="3af124f9-b8e7-46e3-9422-21ae1d17ac0b" providerId="ADAL" clId="{820C67BC-A1DE-4D3F-BECF-674878571AF2}" dt="2020-09-30T14:11:54.986" v="1821" actId="14100"/>
          <ac:picMkLst>
            <pc:docMk/>
            <pc:sldMk cId="913134882" sldId="294"/>
            <ac:picMk id="12" creationId="{10070E42-BB72-491E-84E8-26232D0488B4}"/>
          </ac:picMkLst>
        </pc:picChg>
        <pc:picChg chg="add mod">
          <ac:chgData name="Siniša Vuksan" userId="3af124f9-b8e7-46e3-9422-21ae1d17ac0b" providerId="ADAL" clId="{820C67BC-A1DE-4D3F-BECF-674878571AF2}" dt="2020-09-30T14:12:04.273" v="1825" actId="1076"/>
          <ac:picMkLst>
            <pc:docMk/>
            <pc:sldMk cId="913134882" sldId="294"/>
            <ac:picMk id="13" creationId="{308909FE-725F-4D85-BA7A-CE192FE9A205}"/>
          </ac:picMkLst>
        </pc:picChg>
      </pc:sldChg>
      <pc:sldChg chg="addSp delSp modSp new add modAnim">
        <pc:chgData name="Siniša Vuksan" userId="3af124f9-b8e7-46e3-9422-21ae1d17ac0b" providerId="ADAL" clId="{820C67BC-A1DE-4D3F-BECF-674878571AF2}" dt="2020-09-30T14:34:28.883" v="2662" actId="1076"/>
        <pc:sldMkLst>
          <pc:docMk/>
          <pc:sldMk cId="1516684036" sldId="295"/>
        </pc:sldMkLst>
        <pc:spChg chg="del">
          <ac:chgData name="Siniša Vuksan" userId="3af124f9-b8e7-46e3-9422-21ae1d17ac0b" providerId="ADAL" clId="{820C67BC-A1DE-4D3F-BECF-674878571AF2}" dt="2020-09-30T14:23:04.580" v="2281" actId="478"/>
          <ac:spMkLst>
            <pc:docMk/>
            <pc:sldMk cId="1516684036" sldId="295"/>
            <ac:spMk id="2" creationId="{7C3BB6EB-0894-4672-A162-4210836E20AB}"/>
          </ac:spMkLst>
        </pc:spChg>
        <pc:spChg chg="del">
          <ac:chgData name="Siniša Vuksan" userId="3af124f9-b8e7-46e3-9422-21ae1d17ac0b" providerId="ADAL" clId="{820C67BC-A1DE-4D3F-BECF-674878571AF2}" dt="2020-09-30T14:23:06.185" v="2282" actId="478"/>
          <ac:spMkLst>
            <pc:docMk/>
            <pc:sldMk cId="1516684036" sldId="295"/>
            <ac:spMk id="3" creationId="{2468E262-7E05-4028-918A-8C1D0D2E3233}"/>
          </ac:spMkLst>
        </pc:spChg>
        <pc:spChg chg="add mod ord">
          <ac:chgData name="Siniša Vuksan" userId="3af124f9-b8e7-46e3-9422-21ae1d17ac0b" providerId="ADAL" clId="{820C67BC-A1DE-4D3F-BECF-674878571AF2}" dt="2020-09-30T14:34:28.883" v="2662" actId="1076"/>
          <ac:spMkLst>
            <pc:docMk/>
            <pc:sldMk cId="1516684036" sldId="295"/>
            <ac:spMk id="4" creationId="{85FBDFCC-CA19-4E2E-BE45-0145B3745081}"/>
          </ac:spMkLst>
        </pc:spChg>
        <pc:spChg chg="add mod">
          <ac:chgData name="Siniša Vuksan" userId="3af124f9-b8e7-46e3-9422-21ae1d17ac0b" providerId="ADAL" clId="{820C67BC-A1DE-4D3F-BECF-674878571AF2}" dt="2020-09-30T14:34:18.742" v="2659" actId="1076"/>
          <ac:spMkLst>
            <pc:docMk/>
            <pc:sldMk cId="1516684036" sldId="295"/>
            <ac:spMk id="7" creationId="{EBCD8A16-58F1-4969-BD7C-E2F85AFFACF2}"/>
          </ac:spMkLst>
        </pc:spChg>
        <pc:picChg chg="add del">
          <ac:chgData name="Siniša Vuksan" userId="3af124f9-b8e7-46e3-9422-21ae1d17ac0b" providerId="ADAL" clId="{820C67BC-A1DE-4D3F-BECF-674878571AF2}" dt="2020-09-30T14:25:39.251" v="2449" actId="478"/>
          <ac:picMkLst>
            <pc:docMk/>
            <pc:sldMk cId="1516684036" sldId="295"/>
            <ac:picMk id="5" creationId="{D2A55B91-6106-4F51-881D-211564A74C81}"/>
          </ac:picMkLst>
        </pc:picChg>
        <pc:picChg chg="add mod">
          <ac:chgData name="Siniša Vuksan" userId="3af124f9-b8e7-46e3-9422-21ae1d17ac0b" providerId="ADAL" clId="{820C67BC-A1DE-4D3F-BECF-674878571AF2}" dt="2020-09-30T14:34:25.239" v="2661" actId="1076"/>
          <ac:picMkLst>
            <pc:docMk/>
            <pc:sldMk cId="1516684036" sldId="295"/>
            <ac:picMk id="6" creationId="{D2697811-CF0F-4D91-AF85-D796154D602C}"/>
          </ac:picMkLst>
        </pc:picChg>
        <pc:picChg chg="add mod">
          <ac:chgData name="Siniša Vuksan" userId="3af124f9-b8e7-46e3-9422-21ae1d17ac0b" providerId="ADAL" clId="{820C67BC-A1DE-4D3F-BECF-674878571AF2}" dt="2020-09-30T14:34:21.713" v="2660" actId="1076"/>
          <ac:picMkLst>
            <pc:docMk/>
            <pc:sldMk cId="1516684036" sldId="295"/>
            <ac:picMk id="8" creationId="{50ED63DE-6FB3-4161-B54E-90BEC8B42418}"/>
          </ac:picMkLst>
        </pc:picChg>
        <pc:picChg chg="add del mod">
          <ac:chgData name="Siniša Vuksan" userId="3af124f9-b8e7-46e3-9422-21ae1d17ac0b" providerId="ADAL" clId="{820C67BC-A1DE-4D3F-BECF-674878571AF2}" dt="2020-09-30T14:34:09.063" v="2656" actId="478"/>
          <ac:picMkLst>
            <pc:docMk/>
            <pc:sldMk cId="1516684036" sldId="295"/>
            <ac:picMk id="9" creationId="{951289EA-7177-4763-8764-614338C922D5}"/>
          </ac:picMkLst>
        </pc:picChg>
      </pc:sldChg>
      <pc:sldChg chg="addSp delSp modSp add delAnim modAnim">
        <pc:chgData name="Siniša Vuksan" userId="3af124f9-b8e7-46e3-9422-21ae1d17ac0b" providerId="ADAL" clId="{820C67BC-A1DE-4D3F-BECF-674878571AF2}" dt="2020-09-30T14:01:31.688" v="1559" actId="1035"/>
        <pc:sldMkLst>
          <pc:docMk/>
          <pc:sldMk cId="3182235518" sldId="296"/>
        </pc:sldMkLst>
        <pc:spChg chg="mod">
          <ac:chgData name="Siniša Vuksan" userId="3af124f9-b8e7-46e3-9422-21ae1d17ac0b" providerId="ADAL" clId="{820C67BC-A1DE-4D3F-BECF-674878571AF2}" dt="2020-09-30T13:51:26.533" v="1194" actId="20577"/>
          <ac:spMkLst>
            <pc:docMk/>
            <pc:sldMk cId="3182235518" sldId="296"/>
            <ac:spMk id="6" creationId="{D59C0E6F-A8FA-4180-809C-0B238788105A}"/>
          </ac:spMkLst>
        </pc:spChg>
        <pc:spChg chg="del">
          <ac:chgData name="Siniša Vuksan" userId="3af124f9-b8e7-46e3-9422-21ae1d17ac0b" providerId="ADAL" clId="{820C67BC-A1DE-4D3F-BECF-674878571AF2}" dt="2020-09-30T13:49:57.463" v="1020" actId="478"/>
          <ac:spMkLst>
            <pc:docMk/>
            <pc:sldMk cId="3182235518" sldId="296"/>
            <ac:spMk id="8" creationId="{D6B6F61C-23D3-4BCA-A886-9E03FF406142}"/>
          </ac:spMkLst>
        </pc:spChg>
        <pc:spChg chg="del">
          <ac:chgData name="Siniša Vuksan" userId="3af124f9-b8e7-46e3-9422-21ae1d17ac0b" providerId="ADAL" clId="{820C67BC-A1DE-4D3F-BECF-674878571AF2}" dt="2020-09-30T13:49:55.083" v="1019" actId="478"/>
          <ac:spMkLst>
            <pc:docMk/>
            <pc:sldMk cId="3182235518" sldId="296"/>
            <ac:spMk id="9" creationId="{38A796A8-62DE-41EF-A5B4-1FE2570FBFD0}"/>
          </ac:spMkLst>
        </pc:spChg>
        <pc:spChg chg="add mod">
          <ac:chgData name="Siniša Vuksan" userId="3af124f9-b8e7-46e3-9422-21ae1d17ac0b" providerId="ADAL" clId="{820C67BC-A1DE-4D3F-BECF-674878571AF2}" dt="2020-09-30T13:55:37.664" v="1287" actId="1076"/>
          <ac:spMkLst>
            <pc:docMk/>
            <pc:sldMk cId="3182235518" sldId="296"/>
            <ac:spMk id="10" creationId="{5C9C01C0-34D1-4198-A489-5CE71B56E98D}"/>
          </ac:spMkLst>
        </pc:spChg>
        <pc:spChg chg="add mod">
          <ac:chgData name="Siniša Vuksan" userId="3af124f9-b8e7-46e3-9422-21ae1d17ac0b" providerId="ADAL" clId="{820C67BC-A1DE-4D3F-BECF-674878571AF2}" dt="2020-09-30T13:58:31.706" v="1434" actId="1076"/>
          <ac:spMkLst>
            <pc:docMk/>
            <pc:sldMk cId="3182235518" sldId="296"/>
            <ac:spMk id="11" creationId="{F08B2559-22D4-4E3D-A684-59CE8526DC68}"/>
          </ac:spMkLst>
        </pc:spChg>
        <pc:spChg chg="add mod">
          <ac:chgData name="Siniša Vuksan" userId="3af124f9-b8e7-46e3-9422-21ae1d17ac0b" providerId="ADAL" clId="{820C67BC-A1DE-4D3F-BECF-674878571AF2}" dt="2020-09-30T13:57:10.090" v="1374" actId="1076"/>
          <ac:spMkLst>
            <pc:docMk/>
            <pc:sldMk cId="3182235518" sldId="296"/>
            <ac:spMk id="12" creationId="{033607A3-142F-45DD-8E49-E8E685C7E2CC}"/>
          </ac:spMkLst>
        </pc:spChg>
        <pc:spChg chg="add mod">
          <ac:chgData name="Siniša Vuksan" userId="3af124f9-b8e7-46e3-9422-21ae1d17ac0b" providerId="ADAL" clId="{820C67BC-A1DE-4D3F-BECF-674878571AF2}" dt="2020-09-30T13:58:16.199" v="1431" actId="20577"/>
          <ac:spMkLst>
            <pc:docMk/>
            <pc:sldMk cId="3182235518" sldId="296"/>
            <ac:spMk id="13" creationId="{2B2CD01F-84FA-4AF0-801E-EE5404145DE0}"/>
          </ac:spMkLst>
        </pc:spChg>
        <pc:spChg chg="add mod">
          <ac:chgData name="Siniša Vuksan" userId="3af124f9-b8e7-46e3-9422-21ae1d17ac0b" providerId="ADAL" clId="{820C67BC-A1DE-4D3F-BECF-674878571AF2}" dt="2020-09-30T13:59:17.661" v="1474" actId="20577"/>
          <ac:spMkLst>
            <pc:docMk/>
            <pc:sldMk cId="3182235518" sldId="296"/>
            <ac:spMk id="14" creationId="{A3EC505F-9822-447C-B8BD-1B77ECDE86F2}"/>
          </ac:spMkLst>
        </pc:spChg>
        <pc:spChg chg="add mod">
          <ac:chgData name="Siniša Vuksan" userId="3af124f9-b8e7-46e3-9422-21ae1d17ac0b" providerId="ADAL" clId="{820C67BC-A1DE-4D3F-BECF-674878571AF2}" dt="2020-09-30T14:01:31.688" v="1559" actId="1035"/>
          <ac:spMkLst>
            <pc:docMk/>
            <pc:sldMk cId="3182235518" sldId="296"/>
            <ac:spMk id="15" creationId="{36107A52-D6B0-4FD1-B98E-2F68C374BFFE}"/>
          </ac:spMkLst>
        </pc:spChg>
        <pc:picChg chg="del">
          <ac:chgData name="Siniša Vuksan" userId="3af124f9-b8e7-46e3-9422-21ae1d17ac0b" providerId="ADAL" clId="{820C67BC-A1DE-4D3F-BECF-674878571AF2}" dt="2020-09-30T13:49:58.257" v="1021" actId="478"/>
          <ac:picMkLst>
            <pc:docMk/>
            <pc:sldMk cId="3182235518" sldId="296"/>
            <ac:picMk id="2" creationId="{CC694C1D-87A8-46BD-A799-5EE84846B553}"/>
          </ac:picMkLst>
        </pc:picChg>
        <pc:picChg chg="del">
          <ac:chgData name="Siniša Vuksan" userId="3af124f9-b8e7-46e3-9422-21ae1d17ac0b" providerId="ADAL" clId="{820C67BC-A1DE-4D3F-BECF-674878571AF2}" dt="2020-09-30T13:50:02.421" v="1022" actId="478"/>
          <ac:picMkLst>
            <pc:docMk/>
            <pc:sldMk cId="3182235518" sldId="296"/>
            <ac:picMk id="3" creationId="{DCB64642-CE4F-4D9C-A92A-9A8EF9D7D4F4}"/>
          </ac:picMkLst>
        </pc:picChg>
        <pc:picChg chg="add mod">
          <ac:chgData name="Siniša Vuksan" userId="3af124f9-b8e7-46e3-9422-21ae1d17ac0b" providerId="ADAL" clId="{820C67BC-A1DE-4D3F-BECF-674878571AF2}" dt="2020-09-30T13:52:16.289" v="1201" actId="1076"/>
          <ac:picMkLst>
            <pc:docMk/>
            <pc:sldMk cId="3182235518" sldId="296"/>
            <ac:picMk id="4" creationId="{27D3EE10-74DD-4B48-82CD-FBD83E43AD6A}"/>
          </ac:picMkLst>
        </pc:picChg>
      </pc:sldChg>
      <pc:sldChg chg="add del">
        <pc:chgData name="Siniša Vuksan" userId="3af124f9-b8e7-46e3-9422-21ae1d17ac0b" providerId="ADAL" clId="{820C67BC-A1DE-4D3F-BECF-674878571AF2}" dt="2020-09-30T14:48:52.302" v="3533" actId="2696"/>
        <pc:sldMkLst>
          <pc:docMk/>
          <pc:sldMk cId="957501700" sldId="297"/>
        </pc:sldMkLst>
      </pc:sldChg>
      <pc:sldChg chg="modSp add ord modAnim">
        <pc:chgData name="Siniša Vuksan" userId="3af124f9-b8e7-46e3-9422-21ae1d17ac0b" providerId="ADAL" clId="{820C67BC-A1DE-4D3F-BECF-674878571AF2}" dt="2020-09-30T14:17:38.693" v="2128" actId="20577"/>
        <pc:sldMkLst>
          <pc:docMk/>
          <pc:sldMk cId="267197591" sldId="298"/>
        </pc:sldMkLst>
        <pc:spChg chg="mod">
          <ac:chgData name="Siniša Vuksan" userId="3af124f9-b8e7-46e3-9422-21ae1d17ac0b" providerId="ADAL" clId="{820C67BC-A1DE-4D3F-BECF-674878571AF2}" dt="2020-09-30T14:17:38.693" v="2128" actId="20577"/>
          <ac:spMkLst>
            <pc:docMk/>
            <pc:sldMk cId="267197591" sldId="298"/>
            <ac:spMk id="3" creationId="{499D698D-7B4F-4753-8983-15A0086F8C7B}"/>
          </ac:spMkLst>
        </pc:spChg>
      </pc:sldChg>
      <pc:sldChg chg="modSp add ord">
        <pc:chgData name="Siniša Vuksan" userId="3af124f9-b8e7-46e3-9422-21ae1d17ac0b" providerId="ADAL" clId="{820C67BC-A1DE-4D3F-BECF-674878571AF2}" dt="2020-09-30T14:22:25.236" v="2280" actId="1076"/>
        <pc:sldMkLst>
          <pc:docMk/>
          <pc:sldMk cId="2752774803" sldId="299"/>
        </pc:sldMkLst>
        <pc:spChg chg="mod">
          <ac:chgData name="Siniša Vuksan" userId="3af124f9-b8e7-46e3-9422-21ae1d17ac0b" providerId="ADAL" clId="{820C67BC-A1DE-4D3F-BECF-674878571AF2}" dt="2020-09-30T14:18:08.123" v="2131" actId="20577"/>
          <ac:spMkLst>
            <pc:docMk/>
            <pc:sldMk cId="2752774803" sldId="299"/>
            <ac:spMk id="5" creationId="{62F6632F-846C-4F02-B56B-82805BD5B26E}"/>
          </ac:spMkLst>
        </pc:spChg>
        <pc:spChg chg="mod">
          <ac:chgData name="Siniša Vuksan" userId="3af124f9-b8e7-46e3-9422-21ae1d17ac0b" providerId="ADAL" clId="{820C67BC-A1DE-4D3F-BECF-674878571AF2}" dt="2020-09-30T14:22:25.236" v="2280" actId="1076"/>
          <ac:spMkLst>
            <pc:docMk/>
            <pc:sldMk cId="2752774803" sldId="299"/>
            <ac:spMk id="6" creationId="{D59C0E6F-A8FA-4180-809C-0B238788105A}"/>
          </ac:spMkLst>
        </pc:spChg>
        <pc:picChg chg="mod">
          <ac:chgData name="Siniša Vuksan" userId="3af124f9-b8e7-46e3-9422-21ae1d17ac0b" providerId="ADAL" clId="{820C67BC-A1DE-4D3F-BECF-674878571AF2}" dt="2020-09-30T14:20:41.501" v="2140" actId="1076"/>
          <ac:picMkLst>
            <pc:docMk/>
            <pc:sldMk cId="2752774803" sldId="299"/>
            <ac:picMk id="2" creationId="{364F0D10-6C93-4798-9B51-775114644404}"/>
          </ac:picMkLst>
        </pc:picChg>
        <pc:picChg chg="mod">
          <ac:chgData name="Siniša Vuksan" userId="3af124f9-b8e7-46e3-9422-21ae1d17ac0b" providerId="ADAL" clId="{820C67BC-A1DE-4D3F-BECF-674878571AF2}" dt="2020-09-30T14:20:27.267" v="2138" actId="1076"/>
          <ac:picMkLst>
            <pc:docMk/>
            <pc:sldMk cId="2752774803" sldId="299"/>
            <ac:picMk id="3" creationId="{DCB64642-CE4F-4D9C-A92A-9A8EF9D7D4F4}"/>
          </ac:picMkLst>
        </pc:picChg>
      </pc:sldChg>
      <pc:sldChg chg="addSp delSp modSp add delAnim modAnim">
        <pc:chgData name="Siniša Vuksan" userId="3af124f9-b8e7-46e3-9422-21ae1d17ac0b" providerId="ADAL" clId="{820C67BC-A1DE-4D3F-BECF-674878571AF2}" dt="2020-09-30T14:42:02.573" v="3172" actId="1076"/>
        <pc:sldMkLst>
          <pc:docMk/>
          <pc:sldMk cId="894705749" sldId="300"/>
        </pc:sldMkLst>
        <pc:spChg chg="del">
          <ac:chgData name="Siniša Vuksan" userId="3af124f9-b8e7-46e3-9422-21ae1d17ac0b" providerId="ADAL" clId="{820C67BC-A1DE-4D3F-BECF-674878571AF2}" dt="2020-09-30T14:34:35.118" v="2664" actId="478"/>
          <ac:spMkLst>
            <pc:docMk/>
            <pc:sldMk cId="894705749" sldId="300"/>
            <ac:spMk id="4" creationId="{85FBDFCC-CA19-4E2E-BE45-0145B3745081}"/>
          </ac:spMkLst>
        </pc:spChg>
        <pc:spChg chg="mod">
          <ac:chgData name="Siniša Vuksan" userId="3af124f9-b8e7-46e3-9422-21ae1d17ac0b" providerId="ADAL" clId="{820C67BC-A1DE-4D3F-BECF-674878571AF2}" dt="2020-09-30T14:35:17.985" v="2749" actId="20577"/>
          <ac:spMkLst>
            <pc:docMk/>
            <pc:sldMk cId="894705749" sldId="300"/>
            <ac:spMk id="7" creationId="{EBCD8A16-58F1-4969-BD7C-E2F85AFFACF2}"/>
          </ac:spMkLst>
        </pc:spChg>
        <pc:spChg chg="add mod">
          <ac:chgData name="Siniša Vuksan" userId="3af124f9-b8e7-46e3-9422-21ae1d17ac0b" providerId="ADAL" clId="{820C67BC-A1DE-4D3F-BECF-674878571AF2}" dt="2020-09-30T14:40:54.535" v="3115" actId="1076"/>
          <ac:spMkLst>
            <pc:docMk/>
            <pc:sldMk cId="894705749" sldId="300"/>
            <ac:spMk id="10" creationId="{4DCBB60C-3CA9-4D80-86A2-FB687EF274BE}"/>
          </ac:spMkLst>
        </pc:spChg>
        <pc:spChg chg="add mod">
          <ac:chgData name="Siniša Vuksan" userId="3af124f9-b8e7-46e3-9422-21ae1d17ac0b" providerId="ADAL" clId="{820C67BC-A1DE-4D3F-BECF-674878571AF2}" dt="2020-09-30T14:42:02.573" v="3172" actId="1076"/>
          <ac:spMkLst>
            <pc:docMk/>
            <pc:sldMk cId="894705749" sldId="300"/>
            <ac:spMk id="11" creationId="{0FEB4C0F-C154-4E99-B2FC-E6A82FB8BA30}"/>
          </ac:spMkLst>
        </pc:spChg>
        <pc:picChg chg="del">
          <ac:chgData name="Siniša Vuksan" userId="3af124f9-b8e7-46e3-9422-21ae1d17ac0b" providerId="ADAL" clId="{820C67BC-A1DE-4D3F-BECF-674878571AF2}" dt="2020-09-30T14:34:33.094" v="2663" actId="478"/>
          <ac:picMkLst>
            <pc:docMk/>
            <pc:sldMk cId="894705749" sldId="300"/>
            <ac:picMk id="6" creationId="{D2697811-CF0F-4D91-AF85-D796154D602C}"/>
          </ac:picMkLst>
        </pc:picChg>
        <pc:picChg chg="mod">
          <ac:chgData name="Siniša Vuksan" userId="3af124f9-b8e7-46e3-9422-21ae1d17ac0b" providerId="ADAL" clId="{820C67BC-A1DE-4D3F-BECF-674878571AF2}" dt="2020-09-30T14:35:22.028" v="2750" actId="1076"/>
          <ac:picMkLst>
            <pc:docMk/>
            <pc:sldMk cId="894705749" sldId="300"/>
            <ac:picMk id="8" creationId="{50ED63DE-6FB3-4161-B54E-90BEC8B42418}"/>
          </ac:picMkLst>
        </pc:picChg>
        <pc:picChg chg="mod">
          <ac:chgData name="Siniša Vuksan" userId="3af124f9-b8e7-46e3-9422-21ae1d17ac0b" providerId="ADAL" clId="{820C67BC-A1DE-4D3F-BECF-674878571AF2}" dt="2020-09-30T14:40:51.980" v="3114" actId="1076"/>
          <ac:picMkLst>
            <pc:docMk/>
            <pc:sldMk cId="894705749" sldId="300"/>
            <ac:picMk id="9" creationId="{951289EA-7177-4763-8764-614338C922D5}"/>
          </ac:picMkLst>
        </pc:picChg>
      </pc:sldChg>
      <pc:sldChg chg="delSp new add del">
        <pc:chgData name="Siniša Vuksan" userId="3af124f9-b8e7-46e3-9422-21ae1d17ac0b" providerId="ADAL" clId="{820C67BC-A1DE-4D3F-BECF-674878571AF2}" dt="2020-09-30T14:52:11.884" v="3543" actId="2696"/>
        <pc:sldMkLst>
          <pc:docMk/>
          <pc:sldMk cId="266600961" sldId="301"/>
        </pc:sldMkLst>
        <pc:spChg chg="del">
          <ac:chgData name="Siniša Vuksan" userId="3af124f9-b8e7-46e3-9422-21ae1d17ac0b" providerId="ADAL" clId="{820C67BC-A1DE-4D3F-BECF-674878571AF2}" dt="2020-09-30T14:51:28.496" v="3540" actId="478"/>
          <ac:spMkLst>
            <pc:docMk/>
            <pc:sldMk cId="266600961" sldId="301"/>
            <ac:spMk id="2" creationId="{3DF07073-64F1-404F-865F-34D6AA3CD6E5}"/>
          </ac:spMkLst>
        </pc:spChg>
        <pc:spChg chg="del">
          <ac:chgData name="Siniša Vuksan" userId="3af124f9-b8e7-46e3-9422-21ae1d17ac0b" providerId="ADAL" clId="{820C67BC-A1DE-4D3F-BECF-674878571AF2}" dt="2020-09-30T14:51:30.314" v="3541" actId="478"/>
          <ac:spMkLst>
            <pc:docMk/>
            <pc:sldMk cId="266600961" sldId="301"/>
            <ac:spMk id="3" creationId="{6379ECB1-C1B9-4121-9ADC-5A3418241BE2}"/>
          </ac:spMkLst>
        </pc:spChg>
      </pc:sldChg>
      <pc:sldChg chg="addSp delSp modSp add ord delAnim modAnim">
        <pc:chgData name="Siniša Vuksan" userId="3af124f9-b8e7-46e3-9422-21ae1d17ac0b" providerId="ADAL" clId="{820C67BC-A1DE-4D3F-BECF-674878571AF2}" dt="2020-09-30T14:58:38.706" v="3700"/>
        <pc:sldMkLst>
          <pc:docMk/>
          <pc:sldMk cId="1128051647" sldId="302"/>
        </pc:sldMkLst>
        <pc:spChg chg="mod">
          <ac:chgData name="Siniša Vuksan" userId="3af124f9-b8e7-46e3-9422-21ae1d17ac0b" providerId="ADAL" clId="{820C67BC-A1DE-4D3F-BECF-674878571AF2}" dt="2020-09-30T14:46:33.325" v="3393" actId="1076"/>
          <ac:spMkLst>
            <pc:docMk/>
            <pc:sldMk cId="1128051647" sldId="302"/>
            <ac:spMk id="4" creationId="{85FBDFCC-CA19-4E2E-BE45-0145B3745081}"/>
          </ac:spMkLst>
        </pc:spChg>
        <pc:spChg chg="mod">
          <ac:chgData name="Siniša Vuksan" userId="3af124f9-b8e7-46e3-9422-21ae1d17ac0b" providerId="ADAL" clId="{820C67BC-A1DE-4D3F-BECF-674878571AF2}" dt="2020-09-30T14:48:45.218" v="3530" actId="1076"/>
          <ac:spMkLst>
            <pc:docMk/>
            <pc:sldMk cId="1128051647" sldId="302"/>
            <ac:spMk id="7" creationId="{EBCD8A16-58F1-4969-BD7C-E2F85AFFACF2}"/>
          </ac:spMkLst>
        </pc:spChg>
        <pc:picChg chg="add mod">
          <ac:chgData name="Siniša Vuksan" userId="3af124f9-b8e7-46e3-9422-21ae1d17ac0b" providerId="ADAL" clId="{820C67BC-A1DE-4D3F-BECF-674878571AF2}" dt="2020-09-30T14:46:39.013" v="3395" actId="1076"/>
          <ac:picMkLst>
            <pc:docMk/>
            <pc:sldMk cId="1128051647" sldId="302"/>
            <ac:picMk id="2" creationId="{ACD5B703-BECA-43AC-8D28-3237C10B1A4C}"/>
          </ac:picMkLst>
        </pc:picChg>
        <pc:picChg chg="mod">
          <ac:chgData name="Siniša Vuksan" userId="3af124f9-b8e7-46e3-9422-21ae1d17ac0b" providerId="ADAL" clId="{820C67BC-A1DE-4D3F-BECF-674878571AF2}" dt="2020-09-30T14:46:42.420" v="3396" actId="1076"/>
          <ac:picMkLst>
            <pc:docMk/>
            <pc:sldMk cId="1128051647" sldId="302"/>
            <ac:picMk id="6" creationId="{D2697811-CF0F-4D91-AF85-D796154D602C}"/>
          </ac:picMkLst>
        </pc:picChg>
        <pc:picChg chg="del">
          <ac:chgData name="Siniša Vuksan" userId="3af124f9-b8e7-46e3-9422-21ae1d17ac0b" providerId="ADAL" clId="{820C67BC-A1DE-4D3F-BECF-674878571AF2}" dt="2020-09-30T14:45:56.219" v="3390" actId="478"/>
          <ac:picMkLst>
            <pc:docMk/>
            <pc:sldMk cId="1128051647" sldId="302"/>
            <ac:picMk id="8" creationId="{50ED63DE-6FB3-4161-B54E-90BEC8B424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play/899/783/718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gflip.com/memegenerato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3;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People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and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places</a:t>
            </a:r>
            <a:endParaRPr lang="hr-HR" sz="4400" b="1" u="sng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320377" y="3429000"/>
            <a:ext cx="553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Self-check</a:t>
            </a:r>
            <a:r>
              <a:rPr lang="hr-HR" sz="4400" dirty="0">
                <a:ea typeface="Cambria" panose="02040503050406030204" pitchFamily="18" charset="0"/>
              </a:rPr>
              <a:t> 3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-4196"/>
            <a:ext cx="5108773" cy="6821786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8920976" y="219995"/>
            <a:ext cx="3066585" cy="134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Read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questions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circle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correct</a:t>
            </a:r>
            <a:r>
              <a:rPr lang="hr-HR" sz="2000" b="1" dirty="0"/>
              <a:t> </a:t>
            </a:r>
            <a:r>
              <a:rPr lang="hr-HR" sz="2000" b="1" dirty="0" err="1"/>
              <a:t>answer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68D026-C899-4324-B487-EEC53BF9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2" y="434061"/>
            <a:ext cx="8072126" cy="57334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 descr="Vidi izvornu sliku">
            <a:extLst>
              <a:ext uri="{FF2B5EF4-FFF2-40B4-BE49-F238E27FC236}">
                <a16:creationId xmlns:a16="http://schemas.microsoft.com/office/drawing/2014/main" id="{198101F4-3C25-4A44-8195-36A7262B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7" y="951178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F98868A9-6F97-4FA1-94E7-60CEE5D0D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4" y="1906084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D4058129-2531-46EC-881C-FCC75CBE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9" y="3383459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923FD1D9-64C1-4A14-B239-5FBC634C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6" y="4358433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3B31344C-C809-48C3-85E6-E4B8BB19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5" y="5363012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D76EED36-D540-4AF1-9458-30E30FF6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82" y="1027753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4BB6E6CB-DB94-4D25-B903-7EF3F3B8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18" y="242275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596C8DEF-97C9-48ED-8235-6912DA9F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82" y="3349856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D7B79922-E8CD-4935-8F02-B69BA244D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82" y="452514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:a16="http://schemas.microsoft.com/office/drawing/2014/main" id="{ACD59893-B94B-4537-B565-9E0E74A3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320" y="5363012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DF563E68-8D91-4888-9FC9-BAC846990A64}"/>
              </a:ext>
            </a:extLst>
          </p:cNvPr>
          <p:cNvSpPr txBox="1">
            <a:spLocks/>
          </p:cNvSpPr>
          <p:nvPr/>
        </p:nvSpPr>
        <p:spPr>
          <a:xfrm>
            <a:off x="8920976" y="2999000"/>
            <a:ext cx="3066585" cy="633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Write</a:t>
            </a:r>
            <a:r>
              <a:rPr lang="hr-HR" sz="2000" b="1" dirty="0"/>
              <a:t> 5 </a:t>
            </a:r>
            <a:r>
              <a:rPr lang="hr-HR" sz="2000" b="1" dirty="0" err="1"/>
              <a:t>new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07112284-CDA4-497E-AA6B-A755D7AF5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64476" y="1750550"/>
            <a:ext cx="2806776" cy="13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C03A6ED2-998A-49F2-AE0F-6C531227C4CB}"/>
              </a:ext>
            </a:extLst>
          </p:cNvPr>
          <p:cNvSpPr txBox="1">
            <a:spLocks/>
          </p:cNvSpPr>
          <p:nvPr/>
        </p:nvSpPr>
        <p:spPr>
          <a:xfrm>
            <a:off x="9016928" y="4758064"/>
            <a:ext cx="3074670" cy="4764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 err="1"/>
              <a:t>Practise</a:t>
            </a:r>
            <a:r>
              <a:rPr lang="hr-HR" sz="2100" i="1" dirty="0"/>
              <a:t>:</a:t>
            </a:r>
            <a:br>
              <a:rPr lang="hr-HR" sz="2100" i="1" dirty="0"/>
            </a:br>
            <a:r>
              <a:rPr lang="hr-HR" sz="2100" i="1" dirty="0">
                <a:hlinkClick r:id="rId6"/>
              </a:rPr>
              <a:t>https://wordwall.net/play/899/783/718</a:t>
            </a:r>
            <a:endParaRPr lang="hr-HR" sz="2100" i="1" dirty="0"/>
          </a:p>
          <a:p>
            <a:pPr marL="0" indent="0">
              <a:buNone/>
            </a:pPr>
            <a:endParaRPr lang="hr-HR" sz="2100" i="1" dirty="0"/>
          </a:p>
          <a:p>
            <a:pPr>
              <a:buFontTx/>
              <a:buChar char="-"/>
            </a:pP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19469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" y="11967"/>
            <a:ext cx="5104209" cy="6811764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920485" y="367589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40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69" y="2086658"/>
            <a:ext cx="9167628" cy="421445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4021297-2EC5-4993-8224-07F7C7692073}"/>
              </a:ext>
            </a:extLst>
          </p:cNvPr>
          <p:cNvSpPr txBox="1">
            <a:spLocks/>
          </p:cNvSpPr>
          <p:nvPr/>
        </p:nvSpPr>
        <p:spPr>
          <a:xfrm>
            <a:off x="5644244" y="5425742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44701181-CD8C-40EB-A576-58F17B7D1FF1}"/>
              </a:ext>
            </a:extLst>
          </p:cNvPr>
          <p:cNvSpPr txBox="1">
            <a:spLocks/>
          </p:cNvSpPr>
          <p:nvPr/>
        </p:nvSpPr>
        <p:spPr>
          <a:xfrm>
            <a:off x="5644244" y="4365852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D4294B2D-F4C0-43E8-8D3B-45EBC59E2562}"/>
              </a:ext>
            </a:extLst>
          </p:cNvPr>
          <p:cNvSpPr txBox="1">
            <a:spLocks/>
          </p:cNvSpPr>
          <p:nvPr/>
        </p:nvSpPr>
        <p:spPr>
          <a:xfrm>
            <a:off x="5614669" y="3874431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C596EBC7-9CD0-431A-9828-20E1A8FEC180}"/>
              </a:ext>
            </a:extLst>
          </p:cNvPr>
          <p:cNvSpPr txBox="1">
            <a:spLocks/>
          </p:cNvSpPr>
          <p:nvPr/>
        </p:nvSpPr>
        <p:spPr>
          <a:xfrm>
            <a:off x="5644243" y="3328197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D885C5D8-F6F3-414C-B581-334037FE4CD1}"/>
              </a:ext>
            </a:extLst>
          </p:cNvPr>
          <p:cNvSpPr txBox="1">
            <a:spLocks/>
          </p:cNvSpPr>
          <p:nvPr/>
        </p:nvSpPr>
        <p:spPr>
          <a:xfrm>
            <a:off x="5644243" y="4907476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  <p:bldP spid="16" grpId="0" build="p"/>
      <p:bldP spid="17" grpId="0" build="p"/>
      <p:bldP spid="18" grpId="0" build="p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" y="11967"/>
            <a:ext cx="5104209" cy="681176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2" y="1720410"/>
            <a:ext cx="8713508" cy="457650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AAF3A991-4BA2-4243-81A4-B47403B06F2B}"/>
              </a:ext>
            </a:extLst>
          </p:cNvPr>
          <p:cNvSpPr txBox="1">
            <a:spLocks/>
          </p:cNvSpPr>
          <p:nvPr/>
        </p:nvSpPr>
        <p:spPr>
          <a:xfrm>
            <a:off x="8198530" y="3608884"/>
            <a:ext cx="135309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whispered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3E6710F-B79B-4557-A016-DF283D378CB3}"/>
              </a:ext>
            </a:extLst>
          </p:cNvPr>
          <p:cNvSpPr txBox="1">
            <a:spLocks/>
          </p:cNvSpPr>
          <p:nvPr/>
        </p:nvSpPr>
        <p:spPr>
          <a:xfrm>
            <a:off x="6017262" y="4147774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explored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18E65726-0611-4D84-9023-5173223407E9}"/>
              </a:ext>
            </a:extLst>
          </p:cNvPr>
          <p:cNvSpPr txBox="1">
            <a:spLocks/>
          </p:cNvSpPr>
          <p:nvPr/>
        </p:nvSpPr>
        <p:spPr>
          <a:xfrm>
            <a:off x="5177447" y="4662813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escaped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8B445D43-6266-4479-87CF-1AD11CEDC5AA}"/>
              </a:ext>
            </a:extLst>
          </p:cNvPr>
          <p:cNvSpPr txBox="1">
            <a:spLocks/>
          </p:cNvSpPr>
          <p:nvPr/>
        </p:nvSpPr>
        <p:spPr>
          <a:xfrm>
            <a:off x="5752967" y="5188869"/>
            <a:ext cx="166138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disappeared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CC98E299-0672-4A4A-87AC-64FD519EF7BE}"/>
              </a:ext>
            </a:extLst>
          </p:cNvPr>
          <p:cNvSpPr txBox="1">
            <a:spLocks/>
          </p:cNvSpPr>
          <p:nvPr/>
        </p:nvSpPr>
        <p:spPr>
          <a:xfrm>
            <a:off x="6792004" y="5704670"/>
            <a:ext cx="241715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hugged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9" grpId="0" build="p"/>
      <p:bldP spid="20" grpId="0" build="p"/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" y="11967"/>
            <a:ext cx="5104209" cy="681176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28" y="1918010"/>
            <a:ext cx="7299649" cy="359507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0" name="Picture 2" descr="Vidi izvornu sliku">
            <a:extLst>
              <a:ext uri="{FF2B5EF4-FFF2-40B4-BE49-F238E27FC236}">
                <a16:creationId xmlns:a16="http://schemas.microsoft.com/office/drawing/2014/main" id="{9E4978FA-02C0-42BC-A9BF-05FB81D2A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026"/>
            <a:ext cx="476123" cy="1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Vidi izvornu sliku">
            <a:extLst>
              <a:ext uri="{FF2B5EF4-FFF2-40B4-BE49-F238E27FC236}">
                <a16:creationId xmlns:a16="http://schemas.microsoft.com/office/drawing/2014/main" id="{ED5715A9-8897-4824-946E-02146CD76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527" y="3821097"/>
            <a:ext cx="877683" cy="13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Vidi izvornu sliku">
            <a:extLst>
              <a:ext uri="{FF2B5EF4-FFF2-40B4-BE49-F238E27FC236}">
                <a16:creationId xmlns:a16="http://schemas.microsoft.com/office/drawing/2014/main" id="{49DDD113-A043-45B0-88C2-B2C59546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39" y="4286313"/>
            <a:ext cx="476123" cy="1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idi izvornu sliku">
            <a:extLst>
              <a:ext uri="{FF2B5EF4-FFF2-40B4-BE49-F238E27FC236}">
                <a16:creationId xmlns:a16="http://schemas.microsoft.com/office/drawing/2014/main" id="{09305D0B-26FC-4BF9-A370-147069626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29" y="4823213"/>
            <a:ext cx="1087407" cy="1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di izvornu sliku">
            <a:extLst>
              <a:ext uri="{FF2B5EF4-FFF2-40B4-BE49-F238E27FC236}">
                <a16:creationId xmlns:a16="http://schemas.microsoft.com/office/drawing/2014/main" id="{046E81DC-BF1F-494F-BF07-861ECACA3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76" y="5303944"/>
            <a:ext cx="476123" cy="1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8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" y="11613"/>
            <a:ext cx="5126693" cy="683559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9" y="2068940"/>
            <a:ext cx="11334868" cy="448037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2DE80A48-5CDC-43E5-89A0-824D8D2B2993}"/>
              </a:ext>
            </a:extLst>
          </p:cNvPr>
          <p:cNvSpPr txBox="1">
            <a:spLocks/>
          </p:cNvSpPr>
          <p:nvPr/>
        </p:nvSpPr>
        <p:spPr>
          <a:xfrm>
            <a:off x="8352235" y="3794089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was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93503786-9D4D-4836-AEBF-026193032C71}"/>
              </a:ext>
            </a:extLst>
          </p:cNvPr>
          <p:cNvSpPr txBox="1">
            <a:spLocks/>
          </p:cNvSpPr>
          <p:nvPr/>
        </p:nvSpPr>
        <p:spPr>
          <a:xfrm>
            <a:off x="1981837" y="4368122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Were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76AA8E0F-AF87-4311-8133-745DE74A570C}"/>
              </a:ext>
            </a:extLst>
          </p:cNvPr>
          <p:cNvSpPr txBox="1">
            <a:spLocks/>
          </p:cNvSpPr>
          <p:nvPr/>
        </p:nvSpPr>
        <p:spPr>
          <a:xfrm>
            <a:off x="7550162" y="4914183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weren’t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53BF5DB9-EE04-4E0A-A5A2-E3DBA81E3A53}"/>
              </a:ext>
            </a:extLst>
          </p:cNvPr>
          <p:cNvSpPr txBox="1">
            <a:spLocks/>
          </p:cNvSpPr>
          <p:nvPr/>
        </p:nvSpPr>
        <p:spPr>
          <a:xfrm>
            <a:off x="2262066" y="5458719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was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9313C403-95EF-4ADE-9A40-8C9346C576EB}"/>
              </a:ext>
            </a:extLst>
          </p:cNvPr>
          <p:cNvSpPr txBox="1">
            <a:spLocks/>
          </p:cNvSpPr>
          <p:nvPr/>
        </p:nvSpPr>
        <p:spPr>
          <a:xfrm>
            <a:off x="3444275" y="6028668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wasn’t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0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" y="15995"/>
            <a:ext cx="5086054" cy="678140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55" y="1013790"/>
            <a:ext cx="9082855" cy="568701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81CB0543-9250-4847-88EF-E53215039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37" y="2257497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4FC834BA-03E0-42EC-BE65-A3282ED4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200" y="2257497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9A495498-4359-4FDC-8D06-55525ADE8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48" y="3933676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88B5DE6F-6F35-42DB-B4E1-82C51204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002" y="3179522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38219B8A-9D73-4BFD-B36B-80F0531E2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52" y="511086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:a16="http://schemas.microsoft.com/office/drawing/2014/main" id="{6279AEA2-DE6C-4A0C-8A5E-2077BD15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568" y="5057727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16B3696F-3C9F-458B-A9BA-E861EBCB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91" y="584421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" y="16343"/>
            <a:ext cx="5122867" cy="683048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4" y="1169313"/>
            <a:ext cx="6778625" cy="287413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C775AAB6-67C7-4C87-95E8-A912FCD32B95}"/>
              </a:ext>
            </a:extLst>
          </p:cNvPr>
          <p:cNvSpPr txBox="1">
            <a:spLocks/>
          </p:cNvSpPr>
          <p:nvPr/>
        </p:nvSpPr>
        <p:spPr>
          <a:xfrm>
            <a:off x="986119" y="2130742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Were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80D8BE31-3674-48A9-AEA7-F10657AD2F0C}"/>
              </a:ext>
            </a:extLst>
          </p:cNvPr>
          <p:cNvSpPr txBox="1">
            <a:spLocks/>
          </p:cNvSpPr>
          <p:nvPr/>
        </p:nvSpPr>
        <p:spPr>
          <a:xfrm>
            <a:off x="1456138" y="2572056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>
                <a:solidFill>
                  <a:srgbClr val="FF0000"/>
                </a:solidFill>
              </a:rPr>
              <a:t>wasn’t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46C552FA-249A-4B1E-95DA-2DA3881EFCDC}"/>
              </a:ext>
            </a:extLst>
          </p:cNvPr>
          <p:cNvSpPr txBox="1">
            <a:spLocks/>
          </p:cNvSpPr>
          <p:nvPr/>
        </p:nvSpPr>
        <p:spPr>
          <a:xfrm>
            <a:off x="3440924" y="2572055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were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24C50381-D3EB-4BBD-A32A-362DCFA47E6D}"/>
              </a:ext>
            </a:extLst>
          </p:cNvPr>
          <p:cNvSpPr txBox="1">
            <a:spLocks/>
          </p:cNvSpPr>
          <p:nvPr/>
        </p:nvSpPr>
        <p:spPr>
          <a:xfrm>
            <a:off x="2047242" y="3050232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studied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AD21FF70-1530-4175-B2DA-7B4F35D1C4B0}"/>
              </a:ext>
            </a:extLst>
          </p:cNvPr>
          <p:cNvSpPr txBox="1">
            <a:spLocks/>
          </p:cNvSpPr>
          <p:nvPr/>
        </p:nvSpPr>
        <p:spPr>
          <a:xfrm>
            <a:off x="2660380" y="3445054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watched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91C17B23-9078-44D5-AA3D-D99AE7B6B4A4}"/>
              </a:ext>
            </a:extLst>
          </p:cNvPr>
          <p:cNvSpPr txBox="1">
            <a:spLocks/>
          </p:cNvSpPr>
          <p:nvPr/>
        </p:nvSpPr>
        <p:spPr>
          <a:xfrm>
            <a:off x="7203632" y="402039"/>
            <a:ext cx="5006269" cy="581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>
                <a:solidFill>
                  <a:srgbClr val="7030A0"/>
                </a:solidFill>
              </a:rPr>
              <a:t>Posjeti aplikaciju </a:t>
            </a:r>
            <a:r>
              <a:rPr lang="hr-HR" sz="2100" i="1" dirty="0" err="1">
                <a:solidFill>
                  <a:srgbClr val="7030A0"/>
                </a:solidFill>
              </a:rPr>
              <a:t>Meme</a:t>
            </a:r>
            <a:r>
              <a:rPr lang="hr-HR" sz="2100" i="1" dirty="0">
                <a:solidFill>
                  <a:srgbClr val="7030A0"/>
                </a:solidFill>
              </a:rPr>
              <a:t> Generator na stranici </a:t>
            </a:r>
            <a:r>
              <a:rPr lang="hr-HR" sz="2100" i="1" dirty="0">
                <a:hlinkClick r:id="rId4"/>
              </a:rPr>
              <a:t>https://imgflip.com/memegenerator</a:t>
            </a:r>
            <a:r>
              <a:rPr lang="hr-HR" sz="2100" i="1" dirty="0"/>
              <a:t> </a:t>
            </a:r>
            <a:r>
              <a:rPr lang="hr-HR" sz="2100" i="1" dirty="0">
                <a:solidFill>
                  <a:srgbClr val="7030A0"/>
                </a:solidFill>
              </a:rPr>
              <a:t>u kojoj će izraditi ‘</a:t>
            </a:r>
            <a:r>
              <a:rPr lang="hr-HR" sz="2100" i="1" dirty="0" err="1">
                <a:solidFill>
                  <a:srgbClr val="7030A0"/>
                </a:solidFill>
              </a:rPr>
              <a:t>meme</a:t>
            </a:r>
            <a:r>
              <a:rPr lang="hr-HR" sz="2100" i="1" dirty="0">
                <a:solidFill>
                  <a:srgbClr val="7030A0"/>
                </a:solidFill>
              </a:rPr>
              <a:t>’ s bilo kojom temom iz treće lekcije.</a:t>
            </a:r>
            <a:br>
              <a:rPr lang="hr-HR" sz="2100" i="1" dirty="0">
                <a:solidFill>
                  <a:srgbClr val="7030A0"/>
                </a:solidFill>
              </a:rPr>
            </a:br>
            <a:br>
              <a:rPr lang="hr-HR" sz="2100" i="1" dirty="0"/>
            </a:br>
            <a:r>
              <a:rPr lang="hr-HR" sz="2100" i="1" dirty="0">
                <a:solidFill>
                  <a:srgbClr val="7030A0"/>
                </a:solidFill>
              </a:rPr>
              <a:t>Prijedlog tema: </a:t>
            </a:r>
            <a:br>
              <a:rPr lang="hr-HR" sz="2100" i="1" dirty="0">
                <a:solidFill>
                  <a:srgbClr val="7030A0"/>
                </a:solidFill>
              </a:rPr>
            </a:br>
            <a:r>
              <a:rPr lang="hr-HR" sz="2100" i="1" dirty="0">
                <a:solidFill>
                  <a:srgbClr val="7030A0"/>
                </a:solidFill>
              </a:rPr>
              <a:t>- izgubljeni u novom gradu, </a:t>
            </a:r>
            <a:br>
              <a:rPr lang="hr-HR" sz="2100" i="1" dirty="0">
                <a:solidFill>
                  <a:srgbClr val="7030A0"/>
                </a:solidFill>
              </a:rPr>
            </a:br>
            <a:r>
              <a:rPr lang="hr-HR" sz="2100" i="1" dirty="0">
                <a:solidFill>
                  <a:srgbClr val="7030A0"/>
                </a:solidFill>
              </a:rPr>
              <a:t>- neuspjela rođendanska zabava, </a:t>
            </a:r>
            <a:br>
              <a:rPr lang="hr-HR" sz="2100" i="1" dirty="0">
                <a:solidFill>
                  <a:srgbClr val="7030A0"/>
                </a:solidFill>
              </a:rPr>
            </a:br>
            <a:r>
              <a:rPr lang="hr-HR" sz="2100" i="1" dirty="0">
                <a:solidFill>
                  <a:srgbClr val="7030A0"/>
                </a:solidFill>
              </a:rPr>
              <a:t>- neugodna situacija na obiteljskom ručku,</a:t>
            </a:r>
            <a:br>
              <a:rPr lang="hr-HR" sz="2100" i="1" dirty="0">
                <a:solidFill>
                  <a:srgbClr val="7030A0"/>
                </a:solidFill>
              </a:rPr>
            </a:br>
            <a:r>
              <a:rPr lang="hr-HR" sz="2100" i="1" dirty="0">
                <a:solidFill>
                  <a:srgbClr val="7030A0"/>
                </a:solidFill>
              </a:rPr>
              <a:t>- susret s novom izvanzemaljskom vrstom, </a:t>
            </a:r>
            <a:br>
              <a:rPr lang="hr-HR" sz="2100" i="1" dirty="0">
                <a:solidFill>
                  <a:srgbClr val="7030A0"/>
                </a:solidFill>
              </a:rPr>
            </a:br>
            <a:r>
              <a:rPr lang="hr-HR" sz="2100" i="1" dirty="0">
                <a:solidFill>
                  <a:srgbClr val="7030A0"/>
                </a:solidFill>
              </a:rPr>
              <a:t>- neuspjeli znanstveni pokus, </a:t>
            </a:r>
            <a:br>
              <a:rPr lang="hr-HR" sz="2100" i="1" dirty="0">
                <a:solidFill>
                  <a:srgbClr val="7030A0"/>
                </a:solidFill>
              </a:rPr>
            </a:br>
            <a:r>
              <a:rPr lang="hr-HR" sz="2100" i="1" dirty="0">
                <a:solidFill>
                  <a:srgbClr val="7030A0"/>
                </a:solidFill>
              </a:rPr>
              <a:t>- razgovor muzejskih izložaka, </a:t>
            </a:r>
            <a:br>
              <a:rPr lang="hr-HR" sz="2100" i="1" dirty="0">
                <a:solidFill>
                  <a:srgbClr val="7030A0"/>
                </a:solidFill>
              </a:rPr>
            </a:br>
            <a:r>
              <a:rPr lang="hr-HR" sz="2100" i="1" dirty="0">
                <a:solidFill>
                  <a:srgbClr val="7030A0"/>
                </a:solidFill>
              </a:rPr>
              <a:t>- bolovi u trbuhu u nezgodnom trenutku, </a:t>
            </a:r>
            <a:br>
              <a:rPr lang="hr-HR" sz="2100" i="1" dirty="0">
                <a:solidFill>
                  <a:srgbClr val="7030A0"/>
                </a:solidFill>
              </a:rPr>
            </a:br>
            <a:r>
              <a:rPr lang="hr-HR" sz="2100" i="1" dirty="0">
                <a:solidFill>
                  <a:srgbClr val="7030A0"/>
                </a:solidFill>
              </a:rPr>
              <a:t>- neugodan susret.</a:t>
            </a:r>
          </a:p>
          <a:p>
            <a:pPr marL="0" indent="0">
              <a:buNone/>
            </a:pPr>
            <a:endParaRPr lang="hr-HR" sz="2100" b="1" i="1" dirty="0"/>
          </a:p>
        </p:txBody>
      </p:sp>
    </p:spTree>
    <p:extLst>
      <p:ext uri="{BB962C8B-B14F-4D97-AF65-F5344CB8AC3E}">
        <p14:creationId xmlns:p14="http://schemas.microsoft.com/office/powerpoint/2010/main" val="38326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1" grpId="0" build="p"/>
      <p:bldP spid="25" grpId="0" build="p"/>
      <p:bldP spid="10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-4196"/>
            <a:ext cx="5108773" cy="682178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068D026-C899-4324-B487-EEC53BF9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19" y="944133"/>
            <a:ext cx="7920144" cy="427006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49E33374-58C6-47A9-AC05-646F18131090}"/>
              </a:ext>
            </a:extLst>
          </p:cNvPr>
          <p:cNvSpPr txBox="1">
            <a:spLocks/>
          </p:cNvSpPr>
          <p:nvPr/>
        </p:nvSpPr>
        <p:spPr>
          <a:xfrm>
            <a:off x="9061528" y="2913961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mogu sam, jasno mi je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48418703-34DE-4FE2-9335-74F2EAC9B16F}"/>
              </a:ext>
            </a:extLst>
          </p:cNvPr>
          <p:cNvSpPr txBox="1">
            <a:spLocks/>
          </p:cNvSpPr>
          <p:nvPr/>
        </p:nvSpPr>
        <p:spPr>
          <a:xfrm>
            <a:off x="9061527" y="3513874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trebam malo pomoći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F545FB64-731A-4110-938E-7577F810A03C}"/>
              </a:ext>
            </a:extLst>
          </p:cNvPr>
          <p:cNvSpPr txBox="1">
            <a:spLocks/>
          </p:cNvSpPr>
          <p:nvPr/>
        </p:nvSpPr>
        <p:spPr>
          <a:xfrm>
            <a:off x="9061527" y="4186996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moram još vježbati</a:t>
            </a:r>
          </a:p>
        </p:txBody>
      </p:sp>
    </p:spTree>
    <p:extLst>
      <p:ext uri="{BB962C8B-B14F-4D97-AF65-F5344CB8AC3E}">
        <p14:creationId xmlns:p14="http://schemas.microsoft.com/office/powerpoint/2010/main" val="31580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 build="p"/>
      <p:bldP spid="2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165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Avenir Next LT Pro</vt:lpstr>
      <vt:lpstr>Arial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183</cp:revision>
  <dcterms:created xsi:type="dcterms:W3CDTF">2020-09-15T16:13:04Z</dcterms:created>
  <dcterms:modified xsi:type="dcterms:W3CDTF">2022-10-03T12:43:46Z</dcterms:modified>
</cp:coreProperties>
</file>